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5"/>
  </p:notesMasterIdLst>
  <p:sldIdLst>
    <p:sldId id="256" r:id="rId3"/>
    <p:sldId id="258" r:id="rId4"/>
    <p:sldId id="406" r:id="rId5"/>
    <p:sldId id="362" r:id="rId6"/>
    <p:sldId id="363" r:id="rId7"/>
    <p:sldId id="365" r:id="rId8"/>
    <p:sldId id="367" r:id="rId9"/>
    <p:sldId id="368" r:id="rId10"/>
    <p:sldId id="413" r:id="rId11"/>
    <p:sldId id="356" r:id="rId12"/>
    <p:sldId id="370" r:id="rId13"/>
    <p:sldId id="371" r:id="rId14"/>
    <p:sldId id="372" r:id="rId15"/>
    <p:sldId id="414" r:id="rId16"/>
    <p:sldId id="374" r:id="rId17"/>
    <p:sldId id="375" r:id="rId18"/>
    <p:sldId id="420" r:id="rId19"/>
    <p:sldId id="376" r:id="rId20"/>
    <p:sldId id="377" r:id="rId21"/>
    <p:sldId id="396" r:id="rId22"/>
    <p:sldId id="379" r:id="rId23"/>
    <p:sldId id="380" r:id="rId24"/>
    <p:sldId id="381" r:id="rId25"/>
    <p:sldId id="382" r:id="rId26"/>
    <p:sldId id="415" r:id="rId27"/>
    <p:sldId id="359" r:id="rId28"/>
    <p:sldId id="421" r:id="rId29"/>
    <p:sldId id="422" r:id="rId30"/>
    <p:sldId id="386" r:id="rId31"/>
    <p:sldId id="423" r:id="rId32"/>
    <p:sldId id="388" r:id="rId33"/>
    <p:sldId id="389" r:id="rId34"/>
    <p:sldId id="390" r:id="rId35"/>
    <p:sldId id="391" r:id="rId36"/>
    <p:sldId id="416" r:id="rId37"/>
    <p:sldId id="417" r:id="rId38"/>
    <p:sldId id="424" r:id="rId39"/>
    <p:sldId id="349" r:id="rId40"/>
    <p:sldId id="398" r:id="rId41"/>
    <p:sldId id="392" r:id="rId42"/>
    <p:sldId id="418" r:id="rId43"/>
    <p:sldId id="383" r:id="rId44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46"/>
    </p:embeddedFont>
    <p:embeddedFont>
      <p:font typeface="나눔스퀘어_ac Light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스퀘어_ac ExtraBold" panose="020B0600000101010101" pitchFamily="50" charset="-127"/>
      <p:bold r:id="rId50"/>
    </p:embeddedFont>
    <p:embeddedFont>
      <p:font typeface="나눔스퀘어_ac" panose="020B0600000101010101" pitchFamily="50" charset="-127"/>
      <p:regular r:id="rId51"/>
    </p:embeddedFont>
    <p:embeddedFont>
      <p:font typeface="Segoe Script" panose="030B0504020000000003" pitchFamily="66" charset="0"/>
      <p:regular r:id="rId52"/>
      <p:bold r:id="rId53"/>
    </p:embeddedFont>
    <p:embeddedFont>
      <p:font typeface="나눔스퀘어라운드 Bold" panose="020B0600000101010101" charset="-127"/>
      <p:bold r:id="rId54"/>
    </p:embeddedFont>
    <p:embeddedFont>
      <p:font typeface="Montserrat" panose="020B0600000101010101" charset="0"/>
      <p:regular r:id="rId55"/>
      <p:bold r:id="rId56"/>
      <p:italic r:id="rId57"/>
      <p:boldItalic r:id="rId58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스퀘어_ac Bold" panose="020B0600000101010101" pitchFamily="50" charset="-127"/>
      <p:bold r:id="rId59"/>
    </p:embeddedFont>
    <p:embeddedFont>
      <p:font typeface="나눔스퀘어 ExtraBold" panose="020B0600000101010101" pitchFamily="50" charset="-127"/>
      <p:bold r:id="rId60"/>
    </p:embeddedFont>
    <p:embeddedFont>
      <p:font typeface="Fira Sans Extra Condensed Medium" panose="020B0600000101010101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6FF"/>
    <a:srgbClr val="003BA3"/>
    <a:srgbClr val="4789FF"/>
    <a:srgbClr val="EBF2FF"/>
    <a:srgbClr val="80DAB6"/>
    <a:srgbClr val="86BAD3"/>
    <a:srgbClr val="4A8AFD"/>
    <a:srgbClr val="4A8CFF"/>
    <a:srgbClr val="040910"/>
    <a:srgbClr val="003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8" autoAdjust="0"/>
    <p:restoredTop sz="82143" autoAdjust="0"/>
  </p:normalViewPr>
  <p:slideViewPr>
    <p:cSldViewPr snapToGrid="0">
      <p:cViewPr varScale="1">
        <p:scale>
          <a:sx n="95" d="100"/>
          <a:sy n="95" d="100"/>
        </p:scale>
        <p:origin x="984" y="53"/>
      </p:cViewPr>
      <p:guideLst>
        <p:guide orient="horz" pos="1643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0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0709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53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0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7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01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102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06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2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597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884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21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729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9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092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7603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31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1833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28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896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35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2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83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9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1" r:id="rId2"/>
    <p:sldLayoutId id="2147483649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01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133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37792"/>
              </p:ext>
            </p:extLst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4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5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7530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1154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12076"/>
              </p:ext>
            </p:extLst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5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62436"/>
              </p:ext>
            </p:extLst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29463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111429" r="-117747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205556" r="-117747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301370" r="-117747" b="-3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5368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319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6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위치</a:t>
            </a:r>
            <a:endParaRPr lang="en-US" altLang="ko-KR" sz="12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규제에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5090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006"/>
          <a:stretch/>
        </p:blipFill>
        <p:spPr>
          <a:xfrm>
            <a:off x="341701" y="1151018"/>
            <a:ext cx="5209200" cy="33508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859"/>
          <a:stretch/>
        </p:blipFill>
        <p:spPr>
          <a:xfrm>
            <a:off x="341701" y="1151018"/>
            <a:ext cx="5209200" cy="3342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3298"/>
          <a:stretch/>
        </p:blipFill>
        <p:spPr>
          <a:xfrm>
            <a:off x="341701" y="1151018"/>
            <a:ext cx="5209200" cy="3359735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</p:spTree>
    <p:extLst>
      <p:ext uri="{BB962C8B-B14F-4D97-AF65-F5344CB8AC3E}">
        <p14:creationId xmlns:p14="http://schemas.microsoft.com/office/powerpoint/2010/main" val="372474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89" y="1225673"/>
            <a:ext cx="3020953" cy="2042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519C6F-31C1-48AA-8B59-98BE691E6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6" y="1225673"/>
            <a:ext cx="3257466" cy="204293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7054" y="1312451"/>
            <a:ext cx="769665" cy="1948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3526719" y="1409700"/>
            <a:ext cx="1896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823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6943" y="2338197"/>
            <a:ext cx="679657" cy="70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cxnSpLocks/>
            <a:stCxn id="21" idx="3"/>
          </p:cNvCxnSpPr>
          <p:nvPr/>
        </p:nvCxnSpPr>
        <p:spPr>
          <a:xfrm>
            <a:off x="7086600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59092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1559" y="2091976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2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3429000" y="2202513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42431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D0852E-7B92-41CE-AA02-6F5B47BD9290}"/>
              </a:ext>
            </a:extLst>
          </p:cNvPr>
          <p:cNvSpPr/>
          <p:nvPr/>
        </p:nvSpPr>
        <p:spPr>
          <a:xfrm>
            <a:off x="2757054" y="1507263"/>
            <a:ext cx="769665" cy="97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7D0C80-75B3-40A2-BC16-A91C2DCE3975}"/>
              </a:ext>
            </a:extLst>
          </p:cNvPr>
          <p:cNvCxnSpPr/>
          <p:nvPr/>
        </p:nvCxnSpPr>
        <p:spPr>
          <a:xfrm>
            <a:off x="3429000" y="1604214"/>
            <a:ext cx="0" cy="610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87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40" t="1747" r="911" b="3267"/>
          <a:stretch/>
        </p:blipFill>
        <p:spPr>
          <a:xfrm>
            <a:off x="537270" y="1225672"/>
            <a:ext cx="3020953" cy="204293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792015" y="1311522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92016" y="1734006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3471672" y="1505371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6673" y="1310558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56673" y="1684454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07279" y="3614111"/>
            <a:ext cx="16809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</a:t>
            </a:r>
            <a:r>
              <a:rPr lang="en-US" altLang="ko-KR" sz="11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. </a:t>
            </a:r>
            <a:r>
              <a:rPr lang="ko-KR" altLang="en-US" sz="11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3475807" y="180281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C6A6693-BB65-4786-9B4D-0BF762CB5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899" y="1225672"/>
            <a:ext cx="3020952" cy="20380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11923-7543-43A6-9447-BF3CD4406BE3}"/>
              </a:ext>
            </a:extLst>
          </p:cNvPr>
          <p:cNvSpPr/>
          <p:nvPr/>
        </p:nvSpPr>
        <p:spPr>
          <a:xfrm>
            <a:off x="7147755" y="1356701"/>
            <a:ext cx="513809" cy="27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8B76BDB-752A-4DD4-B2E5-7408B6300ACB}"/>
              </a:ext>
            </a:extLst>
          </p:cNvPr>
          <p:cNvCxnSpPr>
            <a:cxnSpLocks/>
          </p:cNvCxnSpPr>
          <p:nvPr/>
        </p:nvCxnSpPr>
        <p:spPr>
          <a:xfrm>
            <a:off x="7661564" y="1530211"/>
            <a:ext cx="359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AC69C2-3F38-4FFE-AC46-91BC4DA7FE06}"/>
              </a:ext>
            </a:extLst>
          </p:cNvPr>
          <p:cNvSpPr txBox="1"/>
          <p:nvPr/>
        </p:nvSpPr>
        <p:spPr>
          <a:xfrm>
            <a:off x="7981461" y="1325254"/>
            <a:ext cx="1162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확인 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C38927-2DF1-41B9-BCFE-95D73C421079}"/>
              </a:ext>
            </a:extLst>
          </p:cNvPr>
          <p:cNvSpPr txBox="1"/>
          <p:nvPr/>
        </p:nvSpPr>
        <p:spPr>
          <a:xfrm>
            <a:off x="5397547" y="3614111"/>
            <a:ext cx="1909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</p:spTree>
    <p:extLst>
      <p:ext uri="{BB962C8B-B14F-4D97-AF65-F5344CB8AC3E}">
        <p14:creationId xmlns:p14="http://schemas.microsoft.com/office/powerpoint/2010/main" val="671189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554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바우스 오버시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1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36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08209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 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08209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3879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34305" y="641757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8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  <p:sp>
        <p:nvSpPr>
          <p:cNvPr id="20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 충전소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6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3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9780"/>
              </p:ext>
            </p:extLst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8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9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9748363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2566</Words>
  <Application>Microsoft Office PowerPoint</Application>
  <PresentationFormat>화면 슬라이드 쇼(16:9)</PresentationFormat>
  <Paragraphs>629</Paragraphs>
  <Slides>42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9" baseType="lpstr">
      <vt:lpstr>나눔스퀘어</vt:lpstr>
      <vt:lpstr>Arial</vt:lpstr>
      <vt:lpstr>나눔스퀘어_ac Light</vt:lpstr>
      <vt:lpstr>맑은 고딕</vt:lpstr>
      <vt:lpstr>나눔스퀘어_ac ExtraBold</vt:lpstr>
      <vt:lpstr>나눔스퀘어_ac</vt:lpstr>
      <vt:lpstr>Segoe Script</vt:lpstr>
      <vt:lpstr>나눔스퀘어라운드 Bold</vt:lpstr>
      <vt:lpstr>Montserrat</vt:lpstr>
      <vt:lpstr>맑은 고딕</vt:lpstr>
      <vt:lpstr>나눔스퀘어_ac Bold</vt:lpstr>
      <vt:lpstr>Wingdings</vt:lpstr>
      <vt:lpstr>나눔스퀘어 ExtraBold</vt:lpstr>
      <vt:lpstr>Fira Sans Extra Condensed Medium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융·복합 충전소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286</cp:revision>
  <dcterms:modified xsi:type="dcterms:W3CDTF">2021-10-02T01:56:20Z</dcterms:modified>
</cp:coreProperties>
</file>